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2" r:id="rId3"/>
    <p:sldId id="277" r:id="rId4"/>
    <p:sldId id="283" r:id="rId5"/>
    <p:sldId id="284" r:id="rId6"/>
    <p:sldId id="286" r:id="rId7"/>
    <p:sldId id="285" r:id="rId8"/>
    <p:sldId id="260" r:id="rId9"/>
    <p:sldId id="287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" y="0"/>
            <a:ext cx="914904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3483819"/>
          </a:xfrm>
        </p:spPr>
        <p:txBody>
          <a:bodyPr>
            <a:normAutofit/>
          </a:bodyPr>
          <a:lstStyle/>
          <a:p>
            <a:r>
              <a:rPr lang="ru-RU" sz="1800" dirty="0"/>
              <a:t>РОССИЙСКАЯ ФЕДЕРАЦИЯ</a:t>
            </a:r>
            <a:br>
              <a:rPr lang="ru-RU" sz="1800" dirty="0"/>
            </a:br>
            <a:r>
              <a:rPr lang="ru-RU" sz="1800" dirty="0"/>
              <a:t>ХАНТЫ-МАНСИЙСКИЙ АВТОНОМНЫЙ ОКРУГ-ЮГРА город </a:t>
            </a:r>
            <a:r>
              <a:rPr lang="ru-RU" sz="1800" dirty="0" err="1"/>
              <a:t>Покачи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Муниципальное автономное дошкольное образовательное учреждение</a:t>
            </a:r>
            <a:br>
              <a:rPr lang="ru-RU" sz="1800" dirty="0"/>
            </a:br>
            <a:r>
              <a:rPr lang="ru-RU" sz="1800" dirty="0"/>
              <a:t>Центр развития ребенка – детский сад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5720680" cy="1417712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Покачи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solidFill>
                <a:schemeClr val="tx1"/>
              </a:solidFill>
            </a:endParaRPr>
          </a:p>
          <a:p>
            <a:endParaRPr lang="ru-RU" sz="9600" dirty="0">
              <a:solidFill>
                <a:schemeClr val="tx1"/>
              </a:solidFill>
            </a:endParaRPr>
          </a:p>
          <a:p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5773" y="5536878"/>
            <a:ext cx="4336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Воспитатели:Юсупова.А.А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Шмидт.Т.Н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772816"/>
            <a:ext cx="565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младшей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«Этикет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малышей»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5832648" cy="2863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98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84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36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548681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444444"/>
                </a:solidFill>
                <a:latin typeface="Open Sans"/>
                <a:cs typeface="Mongolian Baiti" panose="03000500000000000000" pitchFamily="66" charset="0"/>
              </a:rPr>
              <a:t>	</a:t>
            </a:r>
            <a:r>
              <a:rPr lang="ru-RU" sz="2400" b="1" dirty="0" smtClean="0">
                <a:latin typeface="+mj-lt"/>
                <a:cs typeface="Mongolian Baiti" panose="03000500000000000000" pitchFamily="66" charset="0"/>
              </a:rPr>
              <a:t>Актуальность </a:t>
            </a:r>
            <a:r>
              <a:rPr lang="ru-RU" sz="2400" b="1" dirty="0">
                <a:latin typeface="+mj-lt"/>
                <a:cs typeface="Mongolian Baiti" panose="03000500000000000000" pitchFamily="66" charset="0"/>
              </a:rPr>
              <a:t>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 - это правила, нормы поведения человека в обществе. Нормы поведения помогают нам взаимодействовать с людьми и уверенно чувствовать себя в различных ситуациях. Этические нормы и правила, усвоенные с детства, становятся полезной привычкой. Доброжелательная атмосфера группы способствует успешной адаптации детей в новом коллективе.</a:t>
            </a:r>
          </a:p>
        </p:txBody>
      </p:sp>
    </p:spTree>
    <p:extLst>
      <p:ext uri="{BB962C8B-B14F-4D97-AF65-F5344CB8AC3E}">
        <p14:creationId xmlns:p14="http://schemas.microsoft.com/office/powerpoint/2010/main" val="11049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36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444444"/>
                </a:solidFill>
                <a:latin typeface="+mj-lt"/>
              </a:rPr>
              <a:t> </a:t>
            </a:r>
            <a:r>
              <a:rPr lang="ru-RU" sz="2400" dirty="0" smtClean="0">
                <a:solidFill>
                  <a:srgbClr val="444444"/>
                </a:solidFill>
                <a:latin typeface="+mj-lt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 у детей.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культурно-гигиенические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опрятность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поведения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столом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игровых, проблемных ситуаций, способствующих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внимательного, заботливого отношения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доброжелательного отношения друг к другу, опыта правильной оценки хороших и плохих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69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568952" cy="96032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папок-передвижек, памятки для родителей, консультации для родителей.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299" y="3557803"/>
            <a:ext cx="2758616" cy="20689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obliqueBottom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2808312" cy="210623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isometricOffAxis2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4403641"/>
            <a:ext cx="2872167" cy="215412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isometricOffAxis2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7830">
            <a:off x="2616296" y="1997542"/>
            <a:ext cx="3057552" cy="23035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241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5"/>
            <a:ext cx="864096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</a:rPr>
              <a:t>	</a:t>
            </a:r>
            <a:endParaRPr lang="ru-RU" sz="24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5776" y="226353"/>
            <a:ext cx="4354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и занятия с детьми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30" y="841560"/>
            <a:ext cx="3024336" cy="226825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53" y="4707393"/>
            <a:ext cx="2867475" cy="215060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3227851" cy="2420888"/>
          </a:xfrm>
          <a:prstGeom prst="ellipse">
            <a:avLst/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597" y="1341608"/>
            <a:ext cx="2801809" cy="2050549"/>
          </a:xfrm>
          <a:prstGeom prst="ellipse">
            <a:avLst/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24565"/>
            <a:ext cx="2664296" cy="3084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16" y="3068960"/>
            <a:ext cx="2789383" cy="3716853"/>
          </a:xfrm>
          <a:prstGeom prst="ellipse">
            <a:avLst/>
          </a:prstGeom>
          <a:ln w="190500" cap="rnd">
            <a:solidFill>
              <a:schemeClr val="accent3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808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" y="-16159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332656"/>
            <a:ext cx="3761992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и занятия с детьми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9" y="794321"/>
            <a:ext cx="3550175" cy="2664296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5278">
            <a:off x="5789502" y="1189894"/>
            <a:ext cx="3362464" cy="2712560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2648076" cy="2948015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35" y="4372271"/>
            <a:ext cx="4072426" cy="2292776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04181"/>
            <a:ext cx="2829438" cy="2122079"/>
          </a:xfrm>
          <a:prstGeom prst="ellipse">
            <a:avLst/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072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83" y="0"/>
            <a:ext cx="9203888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1308" y="188640"/>
            <a:ext cx="8972906" cy="646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Сюжетно-ролевые игры, театрализованная деятельность, изобразительная деятельность</a:t>
            </a:r>
          </a:p>
          <a:p>
            <a:r>
              <a:rPr lang="ru-RU" dirty="0" smtClean="0"/>
              <a:t>Чтение художественной литературы, правило дорожного движения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" y="1148865"/>
            <a:ext cx="2077895" cy="2768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6468" y="1275844"/>
            <a:ext cx="2569648" cy="2430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8229"/>
            <a:ext cx="1981541" cy="2642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78" y="1073135"/>
            <a:ext cx="2041590" cy="2722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21086"/>
            <a:ext cx="2880586" cy="216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43565"/>
            <a:ext cx="2554179" cy="1916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0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srgbClr val="111111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111111"/>
                </a:solidFill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82341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" y="199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0033" y="260648"/>
            <a:ext cx="345370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" y="980727"/>
            <a:ext cx="2263502" cy="3016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80728"/>
            <a:ext cx="2160240" cy="28785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3163">
            <a:off x="6154049" y="1718611"/>
            <a:ext cx="3120958" cy="17570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1" y="4223839"/>
            <a:ext cx="1758243" cy="2342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00" y="4129079"/>
            <a:ext cx="1900470" cy="2532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365841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результат: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детей вежливо общаться со сверстниками, родителями, взрослыми. Овладение детьми культурно-гигиеническими навыками. Развитие навыка самообслуживания. Соблюдение детьми элементарных правил поведения за столом, в общественных местах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20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97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Mongolian Baiti</vt:lpstr>
      <vt:lpstr>Open Sans</vt:lpstr>
      <vt:lpstr>Times New Roman</vt:lpstr>
      <vt:lpstr>Тема Office</vt:lpstr>
      <vt:lpstr>РОССИЙСКАЯ ФЕДЕРАЦИЯ ХАНТЫ-МАНСИЙСКИЙ АВТОНОМНЫЙ ОКРУГ-ЮГРА город Покачи Муниципальное автономное дошкольное образовательное учреждение Центр развития ребенка – детский сад  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Прогнозируемый результат: Умение детей вежливо общаться со сверстниками, родителями, взрослыми. Овладение детьми культурно-гигиеническими навыками. Развитие навыка самообслуживания. Соблюдение детьми элементарных правил поведения за столом, в общественных местах 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врача</dc:title>
  <dc:creator>Детский сад 30</dc:creator>
  <cp:lastModifiedBy>Татьяна</cp:lastModifiedBy>
  <cp:revision>93</cp:revision>
  <dcterms:created xsi:type="dcterms:W3CDTF">2021-04-08T08:20:13Z</dcterms:created>
  <dcterms:modified xsi:type="dcterms:W3CDTF">2024-07-15T10:23:37Z</dcterms:modified>
</cp:coreProperties>
</file>